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embeddedFontLst>
    <p:embeddedFont>
      <p:font typeface="Corbel"/>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orbel-regular.fntdata"/><Relationship Id="rId14" Type="http://schemas.openxmlformats.org/officeDocument/2006/relationships/slide" Target="slides/slide10.xml"/><Relationship Id="rId17" Type="http://schemas.openxmlformats.org/officeDocument/2006/relationships/font" Target="fonts/Corbel-italic.fntdata"/><Relationship Id="rId16" Type="http://schemas.openxmlformats.org/officeDocument/2006/relationships/font" Target="fonts/Corbel-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Corbel-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6" name="Shape 8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0" name="Shape 1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2" name="Shape 9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8" name="Shape 9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4" name="Shape 10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6" name="Shape 11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2" name="Shape 12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8" name="Shape 12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4" name="Shape 1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3" name="Shape 13"/>
        <p:cNvGrpSpPr/>
        <p:nvPr/>
      </p:nvGrpSpPr>
      <p:grpSpPr>
        <a:xfrm>
          <a:off x="0" y="0"/>
          <a:ext cx="0" cy="0"/>
          <a:chOff x="0" y="0"/>
          <a:chExt cx="0" cy="0"/>
        </a:xfrm>
      </p:grpSpPr>
      <p:sp>
        <p:nvSpPr>
          <p:cNvPr id="14" name="Shape 14"/>
          <p:cNvSpPr/>
          <p:nvPr/>
        </p:nvSpPr>
        <p:spPr>
          <a:xfrm>
            <a:off x="0" y="761999"/>
            <a:ext cx="9141619" cy="5334001"/>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a:off x="9270263" y="761999"/>
            <a:ext cx="2925318" cy="5334001"/>
          </a:xfrm>
          <a:prstGeom prst="rect">
            <a:avLst/>
          </a:prstGeom>
          <a:solidFill>
            <a:srgbClr val="C8C8C8">
              <a:alpha val="49803"/>
            </a:srgbClr>
          </a:solidFill>
          <a:ln>
            <a:noFill/>
          </a:ln>
        </p:spPr>
        <p:txBody>
          <a:bodyPr anchorCtr="0" anchor="ctr" bIns="91425" lIns="91425" rIns="91425" tIns="91425">
            <a:noAutofit/>
          </a:bodyPr>
          <a:lstStyle/>
          <a:p>
            <a:pPr lvl="0">
              <a:spcBef>
                <a:spcPts val="0"/>
              </a:spcBef>
              <a:buNone/>
            </a:pPr>
            <a:r>
              <a:t/>
            </a:r>
            <a:endParaRPr/>
          </a:p>
        </p:txBody>
      </p:sp>
      <p:sp>
        <p:nvSpPr>
          <p:cNvPr id="16" name="Shape 16"/>
          <p:cNvSpPr txBox="1"/>
          <p:nvPr>
            <p:ph type="ctrTitle"/>
          </p:nvPr>
        </p:nvSpPr>
        <p:spPr>
          <a:xfrm>
            <a:off x="1069848" y="1298448"/>
            <a:ext cx="7315200" cy="3255264"/>
          </a:xfrm>
          <a:prstGeom prst="rect">
            <a:avLst/>
          </a:prstGeom>
          <a:noFill/>
          <a:ln>
            <a:noFill/>
          </a:ln>
        </p:spPr>
        <p:txBody>
          <a:bodyPr anchorCtr="0" anchor="b" bIns="91425" lIns="91425" rIns="91425" tIns="91425"/>
          <a:lstStyle>
            <a:lvl1pPr indent="0" lvl="0" marL="0" marR="0" rtl="0" algn="l">
              <a:lnSpc>
                <a:spcPct val="90000"/>
              </a:lnSpc>
              <a:spcBef>
                <a:spcPts val="0"/>
              </a:spcBef>
              <a:buClr>
                <a:srgbClr val="FFFFFF"/>
              </a:buClr>
              <a:buFont typeface="Corbel"/>
              <a:buNone/>
              <a:defRPr b="0" i="0" sz="59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100015" y="4670246"/>
            <a:ext cx="7315200" cy="914400"/>
          </a:xfrm>
          <a:prstGeom prst="rect">
            <a:avLst/>
          </a:prstGeom>
          <a:noFill/>
          <a:ln>
            <a:noFill/>
          </a:ln>
        </p:spPr>
        <p:txBody>
          <a:bodyPr anchorCtr="0" anchor="t" bIns="91425" lIns="91425" rIns="91425" tIns="91425"/>
          <a:lstStyle>
            <a:lvl1pPr indent="0" lvl="0" marL="0" marR="0" rtl="0" algn="l">
              <a:lnSpc>
                <a:spcPct val="90000"/>
              </a:lnSpc>
              <a:spcBef>
                <a:spcPts val="1200"/>
              </a:spcBef>
              <a:buClr>
                <a:schemeClr val="accent1"/>
              </a:buClr>
              <a:buFont typeface="Noto Sans Symbols"/>
              <a:buNone/>
              <a:defRPr b="0" i="0" sz="2200" u="none" cap="none" strike="noStrike">
                <a:solidFill>
                  <a:srgbClr val="D7F0F6"/>
                </a:solidFill>
                <a:latin typeface="Corbel"/>
                <a:ea typeface="Corbel"/>
                <a:cs typeface="Corbel"/>
                <a:sym typeface="Corbel"/>
              </a:defRPr>
            </a:lvl1pPr>
            <a:lvl2pPr indent="0" lvl="1" marL="457200" marR="0" rtl="0" algn="ctr">
              <a:lnSpc>
                <a:spcPct val="90000"/>
              </a:lnSpc>
              <a:spcBef>
                <a:spcPts val="250"/>
              </a:spcBef>
              <a:spcAft>
                <a:spcPts val="250"/>
              </a:spcAft>
              <a:buClr>
                <a:schemeClr val="accent1"/>
              </a:buClr>
              <a:buFont typeface="Noto Sans Symbols"/>
              <a:buNone/>
              <a:defRPr b="0" i="0" sz="2200" u="none" cap="none" strike="noStrike">
                <a:solidFill>
                  <a:srgbClr val="595959"/>
                </a:solidFill>
                <a:latin typeface="Corbel"/>
                <a:ea typeface="Corbel"/>
                <a:cs typeface="Corbel"/>
                <a:sym typeface="Corbel"/>
              </a:defRPr>
            </a:lvl2pPr>
            <a:lvl3pPr indent="0" lvl="2" marL="914400" marR="0" rtl="0" algn="ctr">
              <a:lnSpc>
                <a:spcPct val="90000"/>
              </a:lnSpc>
              <a:spcBef>
                <a:spcPts val="250"/>
              </a:spcBef>
              <a:spcAft>
                <a:spcPts val="250"/>
              </a:spcAft>
              <a:buClr>
                <a:schemeClr val="accent1"/>
              </a:buClr>
              <a:buFont typeface="Noto Sans Symbols"/>
              <a:buNone/>
              <a:defRPr b="0" i="0" sz="2200" u="none" cap="none" strike="noStrike">
                <a:solidFill>
                  <a:srgbClr val="595959"/>
                </a:solidFill>
                <a:latin typeface="Corbel"/>
                <a:ea typeface="Corbel"/>
                <a:cs typeface="Corbel"/>
                <a:sym typeface="Corbel"/>
              </a:defRPr>
            </a:lvl3pPr>
            <a:lvl4pPr indent="0" lvl="3" marL="13716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4pPr>
            <a:lvl5pPr indent="0" lvl="4" marL="18288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5pPr>
            <a:lvl6pPr indent="0" lvl="5" marL="22860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6pPr>
            <a:lvl7pPr indent="0" lvl="6" marL="27432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7pPr>
            <a:lvl8pPr indent="0" lvl="7" marL="32004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8pPr>
            <a:lvl9pPr indent="0" lvl="8" marL="36576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9pPr>
          </a:lstStyle>
          <a:p/>
        </p:txBody>
      </p:sp>
      <p:sp>
        <p:nvSpPr>
          <p:cNvPr id="18" name="Shape 18"/>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9" name="Shape 19"/>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20" name="Shape 20"/>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252918" y="1123837"/>
            <a:ext cx="2947481" cy="4601182"/>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4966547" y="-233172"/>
            <a:ext cx="5120639" cy="7315200"/>
          </a:xfrm>
          <a:prstGeom prst="rect">
            <a:avLst/>
          </a:prstGeom>
          <a:noFill/>
          <a:ln>
            <a:noFill/>
          </a:ln>
        </p:spPr>
        <p:txBody>
          <a:bodyPr anchorCtr="0" anchor="t" bIns="91425" lIns="91425" rIns="91425"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75" name="Shape 75"/>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76" name="Shape 76"/>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77" name="Shape 77"/>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685800" y="2057399"/>
            <a:ext cx="4953000" cy="2819400"/>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4965191" y="-228600"/>
            <a:ext cx="5120639" cy="7315200"/>
          </a:xfrm>
          <a:prstGeom prst="rect">
            <a:avLst/>
          </a:prstGeom>
          <a:noFill/>
          <a:ln>
            <a:noFill/>
          </a:ln>
        </p:spPr>
        <p:txBody>
          <a:bodyPr anchorCtr="0" anchor="t" bIns="91425" lIns="91425" rIns="91425"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81" name="Shape 81"/>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82" name="Shape 82"/>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83" name="Shape 83"/>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252918" y="1123837"/>
            <a:ext cx="2947481" cy="4601182"/>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3869267" y="864108"/>
            <a:ext cx="7315200" cy="5120639"/>
          </a:xfrm>
          <a:prstGeom prst="rect">
            <a:avLst/>
          </a:prstGeom>
          <a:noFill/>
          <a:ln>
            <a:noFill/>
          </a:ln>
        </p:spPr>
        <p:txBody>
          <a:bodyPr anchorCtr="0" anchor="ctr" bIns="91425" lIns="91425" rIns="91425"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24" name="Shape 24"/>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25" name="Shape 25"/>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26" name="Shape 26"/>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3867912" y="1298448"/>
            <a:ext cx="7315200" cy="3255264"/>
          </a:xfrm>
          <a:prstGeom prst="rect">
            <a:avLst/>
          </a:prstGeom>
          <a:noFill/>
          <a:ln>
            <a:noFill/>
          </a:ln>
        </p:spPr>
        <p:txBody>
          <a:bodyPr anchorCtr="0" anchor="b" bIns="91425" lIns="91425" rIns="91425" tIns="91425"/>
          <a:lstStyle>
            <a:lvl1pPr indent="0" lvl="0" marL="0" marR="0" rtl="0" algn="l">
              <a:lnSpc>
                <a:spcPct val="90000"/>
              </a:lnSpc>
              <a:spcBef>
                <a:spcPts val="0"/>
              </a:spcBef>
              <a:buClr>
                <a:srgbClr val="595959"/>
              </a:buClr>
              <a:buFont typeface="Corbel"/>
              <a:buNone/>
              <a:defRPr b="0" i="0" sz="5900" u="none" cap="none" strike="noStrike">
                <a:solidFill>
                  <a:srgbClr val="595959"/>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3886200" y="4672583"/>
            <a:ext cx="7315200" cy="914400"/>
          </a:xfrm>
          <a:prstGeom prst="rect">
            <a:avLst/>
          </a:prstGeom>
          <a:noFill/>
          <a:ln>
            <a:noFill/>
          </a:ln>
        </p:spPr>
        <p:txBody>
          <a:bodyPr anchorCtr="0" anchor="t" bIns="91425" lIns="91425" rIns="91425" tIns="91425"/>
          <a:lstStyle>
            <a:lvl1pPr indent="0" lvl="0" marL="0" marR="0" rtl="0" algn="l">
              <a:lnSpc>
                <a:spcPct val="90000"/>
              </a:lnSpc>
              <a:spcBef>
                <a:spcPts val="1200"/>
              </a:spcBef>
              <a:buClr>
                <a:schemeClr val="accent1"/>
              </a:buClr>
              <a:buFont typeface="Noto Sans Symbols"/>
              <a:buNone/>
              <a:defRPr b="0" i="0" sz="2200" u="none" cap="none" strike="noStrike">
                <a:solidFill>
                  <a:srgbClr val="595959"/>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0" i="0" sz="1800" u="none" cap="none" strike="noStrike">
                <a:solidFill>
                  <a:srgbClr val="888888"/>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0" i="0" sz="1600" u="none" cap="none" strike="noStrike">
                <a:solidFill>
                  <a:srgbClr val="888888"/>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9pPr>
          </a:lstStyle>
          <a:p/>
        </p:txBody>
      </p:sp>
      <p:sp>
        <p:nvSpPr>
          <p:cNvPr id="30" name="Shape 30"/>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31" name="Shape 31"/>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32" name="Shape 32"/>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252918" y="1123837"/>
            <a:ext cx="2947481" cy="4601182"/>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3867912" y="868679"/>
            <a:ext cx="3474719" cy="5120639"/>
          </a:xfrm>
          <a:prstGeom prst="rect">
            <a:avLst/>
          </a:prstGeom>
          <a:noFill/>
          <a:ln>
            <a:noFill/>
          </a:ln>
        </p:spPr>
        <p:txBody>
          <a:bodyPr anchorCtr="0" anchor="ctr" bIns="91425" lIns="91425" rIns="91425"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36" name="Shape 36"/>
          <p:cNvSpPr txBox="1"/>
          <p:nvPr>
            <p:ph idx="2" type="body"/>
          </p:nvPr>
        </p:nvSpPr>
        <p:spPr>
          <a:xfrm>
            <a:off x="7818120" y="868679"/>
            <a:ext cx="3474719" cy="5120639"/>
          </a:xfrm>
          <a:prstGeom prst="rect">
            <a:avLst/>
          </a:prstGeom>
          <a:noFill/>
          <a:ln>
            <a:noFill/>
          </a:ln>
        </p:spPr>
        <p:txBody>
          <a:bodyPr anchorCtr="0" anchor="ctr" bIns="91425" lIns="91425" rIns="91425"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37" name="Shape 37"/>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38" name="Shape 38"/>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39" name="Shape 39"/>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252918" y="1123837"/>
            <a:ext cx="2947481" cy="4601182"/>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3867912" y="1023586"/>
            <a:ext cx="3474719" cy="80771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accent1"/>
              </a:buClr>
              <a:buFont typeface="Noto Sans Symbols"/>
              <a:buNone/>
              <a:defRPr b="1" i="0" sz="2000" u="none" cap="none" strike="noStrike">
                <a:solidFill>
                  <a:srgbClr val="595959"/>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1" i="0" sz="2000" u="none" cap="none" strike="noStrike">
                <a:solidFill>
                  <a:srgbClr val="595959"/>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1" i="0" sz="1800" u="none" cap="none" strike="noStrike">
                <a:solidFill>
                  <a:srgbClr val="595959"/>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9pPr>
          </a:lstStyle>
          <a:p/>
        </p:txBody>
      </p:sp>
      <p:sp>
        <p:nvSpPr>
          <p:cNvPr id="43" name="Shape 43"/>
          <p:cNvSpPr txBox="1"/>
          <p:nvPr>
            <p:ph idx="2" type="body"/>
          </p:nvPr>
        </p:nvSpPr>
        <p:spPr>
          <a:xfrm>
            <a:off x="3867912" y="1930935"/>
            <a:ext cx="3474719" cy="4023360"/>
          </a:xfrm>
          <a:prstGeom prst="rect">
            <a:avLst/>
          </a:prstGeom>
          <a:noFill/>
          <a:ln>
            <a:noFill/>
          </a:ln>
        </p:spPr>
        <p:txBody>
          <a:bodyPr anchorCtr="0" anchor="ctr" bIns="91425" lIns="91425" rIns="91425"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44" name="Shape 44"/>
          <p:cNvSpPr txBox="1"/>
          <p:nvPr>
            <p:ph idx="3" type="body"/>
          </p:nvPr>
        </p:nvSpPr>
        <p:spPr>
          <a:xfrm>
            <a:off x="7818463" y="1023586"/>
            <a:ext cx="3474719" cy="813171"/>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accent1"/>
              </a:buClr>
              <a:buFont typeface="Noto Sans Symbols"/>
              <a:buNone/>
              <a:defRPr b="1" i="0" sz="2000" u="none" cap="none" strike="noStrike">
                <a:solidFill>
                  <a:srgbClr val="595959"/>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1" i="0" sz="2000" u="none" cap="none" strike="noStrike">
                <a:solidFill>
                  <a:srgbClr val="595959"/>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1" i="0" sz="1800" u="none" cap="none" strike="noStrike">
                <a:solidFill>
                  <a:srgbClr val="595959"/>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9pPr>
          </a:lstStyle>
          <a:p/>
        </p:txBody>
      </p:sp>
      <p:sp>
        <p:nvSpPr>
          <p:cNvPr id="45" name="Shape 45"/>
          <p:cNvSpPr txBox="1"/>
          <p:nvPr>
            <p:ph idx="4" type="body"/>
          </p:nvPr>
        </p:nvSpPr>
        <p:spPr>
          <a:xfrm>
            <a:off x="7818463" y="1930935"/>
            <a:ext cx="3474719" cy="4023360"/>
          </a:xfrm>
          <a:prstGeom prst="rect">
            <a:avLst/>
          </a:prstGeom>
          <a:noFill/>
          <a:ln>
            <a:noFill/>
          </a:ln>
        </p:spPr>
        <p:txBody>
          <a:bodyPr anchorCtr="0" anchor="ctr" bIns="91425" lIns="91425" rIns="91425"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46" name="Shape 46"/>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47" name="Shape 47"/>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48" name="Shape 48"/>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252918" y="1123837"/>
            <a:ext cx="2947481" cy="4601182"/>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52" name="Shape 52"/>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53" name="Shape 53"/>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56" name="Shape 56"/>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57" name="Shape 57"/>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256032" y="1143000"/>
            <a:ext cx="2834640" cy="2377439"/>
          </a:xfrm>
          <a:prstGeom prst="rect">
            <a:avLst/>
          </a:prstGeom>
          <a:noFill/>
          <a:ln>
            <a:noFill/>
          </a:ln>
        </p:spPr>
        <p:txBody>
          <a:bodyPr anchorCtr="0" anchor="b" bIns="91425" lIns="91425" rIns="91425" tIns="91425"/>
          <a:lstStyle>
            <a:lvl1pPr indent="0" lvl="0" marL="0" marR="0" rtl="0" algn="l">
              <a:lnSpc>
                <a:spcPct val="90000"/>
              </a:lnSpc>
              <a:spcBef>
                <a:spcPts val="0"/>
              </a:spcBef>
              <a:buClr>
                <a:srgbClr val="FFFFFF"/>
              </a:buClr>
              <a:buFont typeface="Corbel"/>
              <a:buNone/>
              <a:defRPr b="0" i="0" sz="32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3867912" y="868679"/>
            <a:ext cx="7315200" cy="5120639"/>
          </a:xfrm>
          <a:prstGeom prst="rect">
            <a:avLst/>
          </a:prstGeom>
          <a:noFill/>
          <a:ln>
            <a:noFill/>
          </a:ln>
        </p:spPr>
        <p:txBody>
          <a:bodyPr anchorCtr="0" anchor="ctr" bIns="91425" lIns="91425" rIns="91425"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61" name="Shape 61"/>
          <p:cNvSpPr txBox="1"/>
          <p:nvPr>
            <p:ph idx="2" type="body"/>
          </p:nvPr>
        </p:nvSpPr>
        <p:spPr>
          <a:xfrm>
            <a:off x="256032" y="3494176"/>
            <a:ext cx="2834640" cy="2321989"/>
          </a:xfrm>
          <a:prstGeom prst="rect">
            <a:avLst/>
          </a:prstGeom>
          <a:noFill/>
          <a:ln>
            <a:noFill/>
          </a:ln>
        </p:spPr>
        <p:txBody>
          <a:bodyPr anchorCtr="0" anchor="t" bIns="91425" lIns="91425" rIns="91425" tIns="91425"/>
          <a:lstStyle>
            <a:lvl1pPr indent="0" lvl="0" marL="0" marR="0" rtl="0" algn="l">
              <a:lnSpc>
                <a:spcPct val="100000"/>
              </a:lnSpc>
              <a:spcBef>
                <a:spcPts val="1200"/>
              </a:spcBef>
              <a:buClr>
                <a:schemeClr val="accent1"/>
              </a:buClr>
              <a:buFont typeface="Noto Sans Symbols"/>
              <a:buNone/>
              <a:defRPr b="0" i="0" sz="1400" u="none" cap="none" strike="noStrike">
                <a:solidFill>
                  <a:srgbClr val="FFFFFF"/>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0" i="0" sz="1200" u="none" cap="none" strike="noStrike">
                <a:solidFill>
                  <a:srgbClr val="595959"/>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0" i="0" sz="1000" u="none" cap="none" strike="noStrike">
                <a:solidFill>
                  <a:srgbClr val="595959"/>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9pPr>
          </a:lstStyle>
          <a:p/>
        </p:txBody>
      </p:sp>
      <p:sp>
        <p:nvSpPr>
          <p:cNvPr id="62" name="Shape 62"/>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63" name="Shape 63"/>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64" name="Shape 64"/>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256032" y="1143000"/>
            <a:ext cx="2834640" cy="2377439"/>
          </a:xfrm>
          <a:prstGeom prst="rect">
            <a:avLst/>
          </a:prstGeom>
          <a:noFill/>
          <a:ln>
            <a:noFill/>
          </a:ln>
        </p:spPr>
        <p:txBody>
          <a:bodyPr anchorCtr="0" anchor="b" bIns="91425" lIns="91425" rIns="91425" tIns="91425"/>
          <a:lstStyle>
            <a:lvl1pPr indent="0" lvl="0" marL="0" marR="0" rtl="0" algn="l">
              <a:lnSpc>
                <a:spcPct val="90000"/>
              </a:lnSpc>
              <a:spcBef>
                <a:spcPts val="0"/>
              </a:spcBef>
              <a:buClr>
                <a:srgbClr val="FFFFFF"/>
              </a:buClr>
              <a:buFont typeface="Corbel"/>
              <a:buNone/>
              <a:defRPr b="0" i="0" sz="32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3570644" y="767418"/>
            <a:ext cx="8115230" cy="5330951"/>
          </a:xfrm>
          <a:prstGeom prst="rect">
            <a:avLst/>
          </a:prstGeom>
          <a:solidFill>
            <a:srgbClr val="BFBFBF"/>
          </a:solidFill>
          <a:ln>
            <a:noFill/>
          </a:ln>
        </p:spPr>
        <p:txBody>
          <a:bodyPr anchorCtr="0" anchor="t" bIns="91425" lIns="91425" rIns="91425" tIns="91425"/>
          <a:lstStyle>
            <a:lvl1pPr indent="0" lvl="0" marL="0" marR="0" rtl="0" algn="l">
              <a:lnSpc>
                <a:spcPct val="90000"/>
              </a:lnSpc>
              <a:spcBef>
                <a:spcPts val="1200"/>
              </a:spcBef>
              <a:buClr>
                <a:schemeClr val="accent1"/>
              </a:buClr>
              <a:buFont typeface="Noto Sans Symbols"/>
              <a:buNone/>
              <a:defRPr b="0" i="0" sz="3200" u="none" cap="none" strike="noStrike">
                <a:solidFill>
                  <a:srgbClr val="595959"/>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0" i="0" sz="2800" u="none" cap="none" strike="noStrike">
                <a:solidFill>
                  <a:srgbClr val="595959"/>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0" i="0" sz="2400" u="none" cap="none" strike="noStrike">
                <a:solidFill>
                  <a:srgbClr val="595959"/>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9pPr>
          </a:lstStyle>
          <a:p/>
        </p:txBody>
      </p:sp>
      <p:sp>
        <p:nvSpPr>
          <p:cNvPr id="68" name="Shape 68"/>
          <p:cNvSpPr txBox="1"/>
          <p:nvPr>
            <p:ph idx="1" type="body"/>
          </p:nvPr>
        </p:nvSpPr>
        <p:spPr>
          <a:xfrm>
            <a:off x="256032" y="3493007"/>
            <a:ext cx="2834640" cy="2322575"/>
          </a:xfrm>
          <a:prstGeom prst="rect">
            <a:avLst/>
          </a:prstGeom>
          <a:noFill/>
          <a:ln>
            <a:noFill/>
          </a:ln>
        </p:spPr>
        <p:txBody>
          <a:bodyPr anchorCtr="0" anchor="t" bIns="91425" lIns="91425" rIns="91425" tIns="91425"/>
          <a:lstStyle>
            <a:lvl1pPr indent="0" lvl="0" marL="0" marR="0" rtl="0" algn="l">
              <a:lnSpc>
                <a:spcPct val="100000"/>
              </a:lnSpc>
              <a:spcBef>
                <a:spcPts val="1200"/>
              </a:spcBef>
              <a:buClr>
                <a:schemeClr val="accent1"/>
              </a:buClr>
              <a:buFont typeface="Noto Sans Symbols"/>
              <a:buNone/>
              <a:defRPr b="0" i="0" sz="1400" u="none" cap="none" strike="noStrike">
                <a:solidFill>
                  <a:srgbClr val="FFFFFF"/>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0" i="0" sz="1200" u="none" cap="none" strike="noStrike">
                <a:solidFill>
                  <a:srgbClr val="595959"/>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0" i="0" sz="1000" u="none" cap="none" strike="noStrike">
                <a:solidFill>
                  <a:srgbClr val="595959"/>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9pPr>
          </a:lstStyle>
          <a:p/>
        </p:txBody>
      </p:sp>
      <p:sp>
        <p:nvSpPr>
          <p:cNvPr id="69" name="Shape 69"/>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70" name="Shape 70"/>
          <p:cNvSpPr txBox="1"/>
          <p:nvPr>
            <p:ph idx="11" type="ftr"/>
          </p:nvPr>
        </p:nvSpPr>
        <p:spPr>
          <a:xfrm>
            <a:off x="3499101"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71" name="Shape 71"/>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p:nvPr/>
        </p:nvSpPr>
        <p:spPr>
          <a:xfrm>
            <a:off x="0" y="758952"/>
            <a:ext cx="3443590" cy="5330951"/>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 name="Shape 7"/>
          <p:cNvSpPr txBox="1"/>
          <p:nvPr>
            <p:ph type="title"/>
          </p:nvPr>
        </p:nvSpPr>
        <p:spPr>
          <a:xfrm>
            <a:off x="252918" y="1123837"/>
            <a:ext cx="2947481" cy="4601182"/>
          </a:xfrm>
          <a:prstGeom prst="rect">
            <a:avLst/>
          </a:prstGeom>
          <a:noFill/>
          <a:ln>
            <a:noFill/>
          </a:ln>
        </p:spPr>
        <p:txBody>
          <a:bodyPr anchorCtr="0" anchor="ctr" bIns="91425" lIns="91425" rIns="91425"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 name="Shape 8"/>
          <p:cNvSpPr/>
          <p:nvPr/>
        </p:nvSpPr>
        <p:spPr>
          <a:xfrm>
            <a:off x="11815864" y="758952"/>
            <a:ext cx="384047" cy="5330951"/>
          </a:xfrm>
          <a:prstGeom prst="rect">
            <a:avLst/>
          </a:prstGeom>
          <a:solidFill>
            <a:srgbClr val="C8C8C8">
              <a:alpha val="49803"/>
            </a:srgbClr>
          </a:solidFill>
          <a:ln>
            <a:noFill/>
          </a:ln>
        </p:spPr>
        <p:txBody>
          <a:bodyPr anchorCtr="0" anchor="ctr" bIns="91425" lIns="91425" rIns="91425" tIns="91425">
            <a:noAutofit/>
          </a:bodyPr>
          <a:lstStyle/>
          <a:p>
            <a:pPr lvl="0">
              <a:spcBef>
                <a:spcPts val="0"/>
              </a:spcBef>
              <a:buNone/>
            </a:pPr>
            <a:r>
              <a:t/>
            </a:r>
            <a:endParaRPr/>
          </a:p>
        </p:txBody>
      </p:sp>
      <p:sp>
        <p:nvSpPr>
          <p:cNvPr id="9" name="Shape 9"/>
          <p:cNvSpPr txBox="1"/>
          <p:nvPr>
            <p:ph idx="1" type="body"/>
          </p:nvPr>
        </p:nvSpPr>
        <p:spPr>
          <a:xfrm>
            <a:off x="3869267" y="864108"/>
            <a:ext cx="7315200" cy="5120639"/>
          </a:xfrm>
          <a:prstGeom prst="rect">
            <a:avLst/>
          </a:prstGeom>
          <a:noFill/>
          <a:ln>
            <a:noFill/>
          </a:ln>
        </p:spPr>
        <p:txBody>
          <a:bodyPr anchorCtr="0" anchor="ctr" bIns="91425" lIns="91425" rIns="91425"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10" name="Shape 10"/>
          <p:cNvSpPr txBox="1"/>
          <p:nvPr>
            <p:ph idx="10" type="dt"/>
          </p:nvPr>
        </p:nvSpPr>
        <p:spPr>
          <a:xfrm>
            <a:off x="262464"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1" name="Shape 11"/>
          <p:cNvSpPr txBox="1"/>
          <p:nvPr>
            <p:ph idx="11" type="ftr"/>
          </p:nvPr>
        </p:nvSpPr>
        <p:spPr>
          <a:xfrm>
            <a:off x="3869267" y="6356350"/>
            <a:ext cx="5911517" cy="365125"/>
          </a:xfrm>
          <a:prstGeom prst="rect">
            <a:avLst/>
          </a:prstGeom>
          <a:noFill/>
          <a:ln>
            <a:noFill/>
          </a:ln>
        </p:spPr>
        <p:txBody>
          <a:bodyPr anchorCtr="0" anchor="ctr" bIns="91425" lIns="91425" rIns="91425"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2" name="Shape 12"/>
          <p:cNvSpPr txBox="1"/>
          <p:nvPr>
            <p:ph idx="12" type="sldNum"/>
          </p:nvPr>
        </p:nvSpPr>
        <p:spPr>
          <a:xfrm>
            <a:off x="10634135" y="6356350"/>
            <a:ext cx="1530926"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1" i="0" lang="en-GB" sz="1200" u="none" cap="none" strike="noStrike">
                <a:solidFill>
                  <a:schemeClr val="accent1"/>
                </a:solidFill>
                <a:latin typeface="Corbel"/>
                <a:ea typeface="Corbel"/>
                <a:cs typeface="Corbel"/>
                <a:sym typeface="Corbe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eri.kokkalidou@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mailto:eri.kokkalidou@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ctrTitle"/>
          </p:nvPr>
        </p:nvSpPr>
        <p:spPr>
          <a:xfrm>
            <a:off x="1149591" y="-648639"/>
            <a:ext cx="7315200" cy="3255264"/>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buClr>
                <a:srgbClr val="FFFFFF"/>
              </a:buClr>
              <a:buSzPct val="25000"/>
              <a:buFont typeface="Corbel"/>
              <a:buNone/>
            </a:pPr>
            <a:r>
              <a:rPr b="0" i="0" lang="en-GB" sz="5900" u="none" cap="none" strike="noStrike">
                <a:solidFill>
                  <a:srgbClr val="FFFFFF"/>
                </a:solidFill>
                <a:latin typeface="Corbel"/>
                <a:ea typeface="Corbel"/>
                <a:cs typeface="Corbel"/>
                <a:sym typeface="Corbel"/>
              </a:rPr>
              <a:t>Visualizing “Alice”</a:t>
            </a:r>
          </a:p>
        </p:txBody>
      </p:sp>
      <p:sp>
        <p:nvSpPr>
          <p:cNvPr id="89" name="Shape 89"/>
          <p:cNvSpPr txBox="1"/>
          <p:nvPr>
            <p:ph idx="1" type="subTitle"/>
          </p:nvPr>
        </p:nvSpPr>
        <p:spPr>
          <a:xfrm>
            <a:off x="1053498" y="3407628"/>
            <a:ext cx="7315200" cy="2327306"/>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accent1"/>
              </a:buClr>
              <a:buSzPct val="25000"/>
              <a:buFont typeface="Noto Sans Symbols"/>
              <a:buNone/>
            </a:pPr>
            <a:r>
              <a:rPr b="1" i="0" lang="en-GB" sz="1800" u="none" cap="none" strike="noStrike">
                <a:solidFill>
                  <a:srgbClr val="FFFFFF"/>
                </a:solidFill>
                <a:latin typeface="Corbel"/>
                <a:ea typeface="Corbel"/>
                <a:cs typeface="Corbel"/>
                <a:sym typeface="Corbel"/>
              </a:rPr>
              <a:t>Erifili  Kokkalidou</a:t>
            </a:r>
            <a:r>
              <a:rPr b="0" i="0" lang="en-GB" sz="1800" u="none" cap="none" strike="noStrike">
                <a:solidFill>
                  <a:srgbClr val="D7F0F6"/>
                </a:solidFill>
                <a:latin typeface="Corbel"/>
                <a:ea typeface="Corbel"/>
                <a:cs typeface="Corbel"/>
                <a:sym typeface="Corbel"/>
              </a:rPr>
              <a:t> |</a:t>
            </a:r>
            <a:r>
              <a:rPr b="0" i="0" lang="en-GB" sz="1800" u="none" cap="none" strike="noStrike">
                <a:solidFill>
                  <a:srgbClr val="FFD663"/>
                </a:solidFill>
                <a:latin typeface="Corbel"/>
                <a:ea typeface="Corbel"/>
                <a:cs typeface="Corbel"/>
                <a:sym typeface="Corbel"/>
              </a:rPr>
              <a:t> </a:t>
            </a:r>
            <a:r>
              <a:rPr b="0" i="0" lang="en-GB" sz="1800" u="sng" cap="none" strike="noStrike">
                <a:solidFill>
                  <a:schemeClr val="accent2"/>
                </a:solidFill>
                <a:latin typeface="Corbel"/>
                <a:ea typeface="Corbel"/>
                <a:cs typeface="Corbel"/>
                <a:sym typeface="Corbel"/>
                <a:hlinkClick r:id="rId3"/>
              </a:rPr>
              <a:t>eri.kokkalidou@gmail.com</a:t>
            </a:r>
          </a:p>
          <a:p>
            <a:pPr indent="0" lvl="0" marL="0" marR="0" rtl="0" algn="ctr">
              <a:lnSpc>
                <a:spcPct val="90000"/>
              </a:lnSpc>
              <a:spcBef>
                <a:spcPts val="1200"/>
              </a:spcBef>
              <a:spcAft>
                <a:spcPts val="0"/>
              </a:spcAft>
              <a:buClr>
                <a:schemeClr val="accent1"/>
              </a:buClr>
              <a:buSzPct val="25000"/>
              <a:buFont typeface="Noto Sans Symbols"/>
              <a:buNone/>
            </a:pPr>
            <a:r>
              <a:rPr b="0" i="0" lang="en-GB" sz="1800" u="none" cap="none" strike="noStrike">
                <a:solidFill>
                  <a:schemeClr val="lt1"/>
                </a:solidFill>
                <a:latin typeface="Corbel"/>
                <a:ea typeface="Corbel"/>
                <a:cs typeface="Corbel"/>
                <a:sym typeface="Corbel"/>
              </a:rPr>
              <a:t>Alexander Technological Educational Institute of Thessaloniki</a:t>
            </a:r>
          </a:p>
          <a:p>
            <a:pPr indent="0" lvl="0" marL="0" marR="0" rtl="0" algn="ctr">
              <a:lnSpc>
                <a:spcPct val="90000"/>
              </a:lnSpc>
              <a:spcBef>
                <a:spcPts val="1200"/>
              </a:spcBef>
              <a:spcAft>
                <a:spcPts val="0"/>
              </a:spcAft>
              <a:buClr>
                <a:schemeClr val="accent1"/>
              </a:buClr>
              <a:buSzPct val="25000"/>
              <a:buFont typeface="Noto Sans Symbols"/>
              <a:buNone/>
            </a:pPr>
            <a:r>
              <a:rPr b="0" i="0" lang="en-GB" sz="1800" u="none" cap="none" strike="noStrike">
                <a:solidFill>
                  <a:srgbClr val="FFD663"/>
                </a:solidFill>
                <a:latin typeface="Corbel"/>
                <a:ea typeface="Corbel"/>
                <a:cs typeface="Corbel"/>
                <a:sym typeface="Corbel"/>
              </a:rPr>
              <a:t> </a:t>
            </a:r>
          </a:p>
          <a:p>
            <a:pPr indent="0" lvl="0" marL="0" marR="0" rtl="0" algn="ctr">
              <a:lnSpc>
                <a:spcPct val="90000"/>
              </a:lnSpc>
              <a:spcBef>
                <a:spcPts val="1200"/>
              </a:spcBef>
              <a:spcAft>
                <a:spcPts val="0"/>
              </a:spcAft>
              <a:buClr>
                <a:schemeClr val="accent1"/>
              </a:buClr>
              <a:buSzPct val="25000"/>
              <a:buFont typeface="Noto Sans Symbols"/>
              <a:buNone/>
            </a:pPr>
            <a:r>
              <a:rPr b="1" i="0" lang="en-GB" sz="1800" u="none" cap="none" strike="noStrike">
                <a:solidFill>
                  <a:srgbClr val="FFF1CB"/>
                </a:solidFill>
                <a:latin typeface="Corbel"/>
                <a:ea typeface="Corbel"/>
                <a:cs typeface="Corbel"/>
                <a:sym typeface="Corbel"/>
              </a:rPr>
              <a:t>“Information Visualization in Humanities “</a:t>
            </a:r>
          </a:p>
          <a:p>
            <a:pPr indent="0" lvl="0" marL="0" marR="0" rtl="0" algn="ctr">
              <a:lnSpc>
                <a:spcPct val="90000"/>
              </a:lnSpc>
              <a:spcBef>
                <a:spcPts val="1200"/>
              </a:spcBef>
              <a:buClr>
                <a:schemeClr val="accent1"/>
              </a:buClr>
              <a:buSzPct val="25000"/>
              <a:buFont typeface="Noto Sans Symbols"/>
              <a:buNone/>
            </a:pPr>
            <a:r>
              <a:rPr b="1" i="0" lang="en-GB" sz="1800" u="none" cap="none" strike="noStrike">
                <a:solidFill>
                  <a:srgbClr val="FFF1CB"/>
                </a:solidFill>
                <a:latin typeface="Corbel"/>
                <a:ea typeface="Corbel"/>
                <a:cs typeface="Corbel"/>
                <a:sym typeface="Corbel"/>
              </a:rPr>
              <a:t>23-24 March 2017 | Torun, Poland</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ctrTitle"/>
          </p:nvPr>
        </p:nvSpPr>
        <p:spPr>
          <a:xfrm>
            <a:off x="1010040" y="1517745"/>
            <a:ext cx="7315200" cy="2203651"/>
          </a:xfrm>
          <a:prstGeom prst="rect">
            <a:avLst/>
          </a:prstGeom>
          <a:noFill/>
          <a:ln>
            <a:noFill/>
          </a:ln>
        </p:spPr>
        <p:txBody>
          <a:bodyPr anchorCtr="0" anchor="ctr" bIns="45700" lIns="91425" rIns="91425" tIns="45700">
            <a:noAutofit/>
          </a:bodyPr>
          <a:lstStyle/>
          <a:p>
            <a:pPr indent="0" lvl="0" marL="0" marR="0" rtl="0" algn="ctr">
              <a:lnSpc>
                <a:spcPct val="90000"/>
              </a:lnSpc>
              <a:spcBef>
                <a:spcPts val="0"/>
              </a:spcBef>
              <a:buClr>
                <a:srgbClr val="FFFFFF"/>
              </a:buClr>
              <a:buSzPct val="25000"/>
              <a:buFont typeface="Corbel"/>
              <a:buNone/>
            </a:pPr>
            <a:r>
              <a:rPr b="1" i="0" lang="en-GB" sz="5900" u="none" cap="none" strike="noStrike">
                <a:solidFill>
                  <a:srgbClr val="FFFFFF"/>
                </a:solidFill>
                <a:latin typeface="Corbel"/>
                <a:ea typeface="Corbel"/>
                <a:cs typeface="Corbel"/>
                <a:sym typeface="Corbel"/>
              </a:rPr>
              <a:t>Thank you</a:t>
            </a:r>
          </a:p>
        </p:txBody>
      </p:sp>
      <p:sp>
        <p:nvSpPr>
          <p:cNvPr id="143" name="Shape 143"/>
          <p:cNvSpPr txBox="1"/>
          <p:nvPr>
            <p:ph idx="1" type="subTitle"/>
          </p:nvPr>
        </p:nvSpPr>
        <p:spPr>
          <a:xfrm>
            <a:off x="1069848" y="3502098"/>
            <a:ext cx="7315200" cy="1581592"/>
          </a:xfrm>
          <a:prstGeom prst="rect">
            <a:avLst/>
          </a:prstGeom>
          <a:noFill/>
          <a:ln>
            <a:noFill/>
          </a:ln>
        </p:spPr>
        <p:txBody>
          <a:bodyPr anchorCtr="0" anchor="ctr" bIns="45700" lIns="91425" rIns="91425" tIns="45700">
            <a:noAutofit/>
          </a:bodyPr>
          <a:lstStyle/>
          <a:p>
            <a:pPr indent="0" lvl="0" marL="0" marR="0" rtl="0" algn="ctr">
              <a:lnSpc>
                <a:spcPct val="90000"/>
              </a:lnSpc>
              <a:spcBef>
                <a:spcPts val="0"/>
              </a:spcBef>
              <a:spcAft>
                <a:spcPts val="0"/>
              </a:spcAft>
              <a:buClr>
                <a:schemeClr val="accent1"/>
              </a:buClr>
              <a:buSzPct val="25000"/>
              <a:buFont typeface="Noto Sans Symbols"/>
              <a:buNone/>
            </a:pPr>
            <a:r>
              <a:rPr b="1" i="0" lang="en-GB" sz="1800" u="none" cap="none" strike="noStrike">
                <a:solidFill>
                  <a:schemeClr val="lt1"/>
                </a:solidFill>
                <a:latin typeface="Corbel"/>
                <a:ea typeface="Corbel"/>
                <a:cs typeface="Corbel"/>
                <a:sym typeface="Corbel"/>
              </a:rPr>
              <a:t>Erifili  Kokkalidou</a:t>
            </a:r>
            <a:r>
              <a:rPr b="0" i="0" lang="en-GB" sz="1800" u="none" cap="none" strike="noStrike">
                <a:solidFill>
                  <a:schemeClr val="lt1"/>
                </a:solidFill>
                <a:latin typeface="Corbel"/>
                <a:ea typeface="Corbel"/>
                <a:cs typeface="Corbel"/>
                <a:sym typeface="Corbel"/>
              </a:rPr>
              <a:t> | </a:t>
            </a:r>
            <a:r>
              <a:rPr b="0" i="0" lang="en-GB" sz="1800" u="sng" cap="none" strike="noStrike">
                <a:solidFill>
                  <a:schemeClr val="accent2"/>
                </a:solidFill>
                <a:latin typeface="Corbel"/>
                <a:ea typeface="Corbel"/>
                <a:cs typeface="Corbel"/>
                <a:sym typeface="Corbel"/>
                <a:hlinkClick r:id="rId3"/>
              </a:rPr>
              <a:t>eri.kokkalidou@gmail.com</a:t>
            </a:r>
          </a:p>
          <a:p>
            <a:pPr indent="0" lvl="0" marL="0" marR="0" rtl="0" algn="ctr">
              <a:lnSpc>
                <a:spcPct val="90000"/>
              </a:lnSpc>
              <a:spcBef>
                <a:spcPts val="1200"/>
              </a:spcBef>
              <a:spcAft>
                <a:spcPts val="0"/>
              </a:spcAft>
              <a:buClr>
                <a:schemeClr val="accent1"/>
              </a:buClr>
              <a:buSzPct val="25000"/>
              <a:buFont typeface="Noto Sans Symbols"/>
              <a:buNone/>
            </a:pPr>
            <a:r>
              <a:rPr b="0" i="0" lang="en-GB" sz="1800" u="none" cap="none" strike="noStrike">
                <a:solidFill>
                  <a:schemeClr val="lt1"/>
                </a:solidFill>
                <a:latin typeface="Corbel"/>
                <a:ea typeface="Corbel"/>
                <a:cs typeface="Corbel"/>
                <a:sym typeface="Corbel"/>
              </a:rPr>
              <a:t>Department of Library Science an Information Systems</a:t>
            </a:r>
          </a:p>
          <a:p>
            <a:pPr indent="0" lvl="0" marL="0" marR="0" rtl="0" algn="ctr">
              <a:lnSpc>
                <a:spcPct val="90000"/>
              </a:lnSpc>
              <a:spcBef>
                <a:spcPts val="1200"/>
              </a:spcBef>
              <a:buClr>
                <a:schemeClr val="accent1"/>
              </a:buClr>
              <a:buSzPct val="25000"/>
              <a:buFont typeface="Noto Sans Symbols"/>
              <a:buNone/>
            </a:pPr>
            <a:r>
              <a:rPr b="0" i="0" lang="en-GB" sz="1800" u="none" cap="none" strike="noStrike">
                <a:solidFill>
                  <a:schemeClr val="lt1"/>
                </a:solidFill>
                <a:latin typeface="Corbel"/>
                <a:ea typeface="Corbel"/>
                <a:cs typeface="Corbel"/>
                <a:sym typeface="Corbel"/>
              </a:rPr>
              <a:t>Alexander Technological Educational Institute of Thessaloniki</a:t>
            </a:r>
          </a:p>
        </p:txBody>
      </p:sp>
      <p:sp>
        <p:nvSpPr>
          <p:cNvPr id="144" name="Shape 144"/>
          <p:cNvSpPr txBox="1"/>
          <p:nvPr/>
        </p:nvSpPr>
        <p:spPr>
          <a:xfrm>
            <a:off x="172779" y="6162894"/>
            <a:ext cx="11004698" cy="646331"/>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GB" sz="1800" u="none" cap="none" strike="noStrike">
                <a:solidFill>
                  <a:schemeClr val="dk1"/>
                </a:solidFill>
                <a:latin typeface="Corbel"/>
                <a:ea typeface="Corbel"/>
                <a:cs typeface="Corbel"/>
                <a:sym typeface="Corbel"/>
              </a:rPr>
              <a:t>Interactive visualizations can be found here: https://public.tableau.com/profile/eri.kokkalidou#!/vizhome/VisualizingAlice/Countries</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252918" y="1123837"/>
            <a:ext cx="2947481" cy="460118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rgbClr val="FFFFFF"/>
              </a:buClr>
              <a:buSzPct val="25000"/>
              <a:buFont typeface="Corbel"/>
              <a:buNone/>
            </a:pPr>
            <a:r>
              <a:rPr b="0" i="0" lang="en-GB" sz="3600" u="none" cap="none" strike="noStrike">
                <a:solidFill>
                  <a:srgbClr val="FFFFFF"/>
                </a:solidFill>
                <a:latin typeface="Corbel"/>
                <a:ea typeface="Corbel"/>
                <a:cs typeface="Corbel"/>
                <a:sym typeface="Corbel"/>
              </a:rPr>
              <a:t>Introduction </a:t>
            </a:r>
          </a:p>
        </p:txBody>
      </p:sp>
      <p:sp>
        <p:nvSpPr>
          <p:cNvPr id="95" name="Shape 95"/>
          <p:cNvSpPr txBox="1"/>
          <p:nvPr>
            <p:ph idx="1" type="body"/>
          </p:nvPr>
        </p:nvSpPr>
        <p:spPr>
          <a:xfrm>
            <a:off x="3869267" y="864108"/>
            <a:ext cx="7315200" cy="5120639"/>
          </a:xfrm>
          <a:prstGeom prst="rect">
            <a:avLst/>
          </a:prstGeom>
          <a:noFill/>
          <a:ln>
            <a:noFill/>
          </a:ln>
        </p:spPr>
        <p:txBody>
          <a:bodyPr anchorCtr="0" anchor="ctr" bIns="45700" lIns="91425" rIns="91425" tIns="45700">
            <a:noAutofit/>
          </a:bodyPr>
          <a:lstStyle/>
          <a:p>
            <a:pPr indent="0" lvl="0" marL="0" marR="0" rtl="0" algn="just">
              <a:lnSpc>
                <a:spcPct val="115000"/>
              </a:lnSpc>
              <a:spcBef>
                <a:spcPts val="0"/>
              </a:spcBef>
              <a:spcAft>
                <a:spcPts val="0"/>
              </a:spcAft>
              <a:buNone/>
            </a:pPr>
            <a:r>
              <a:rPr b="0" i="0" lang="en-GB" sz="1800" u="none" cap="none" strike="noStrike">
                <a:solidFill>
                  <a:srgbClr val="000000"/>
                </a:solidFill>
              </a:rPr>
              <a:t>In 2015, the British Library celebrated “Alice’s Day” (4 July 2015), which commemorates the favorite children’s book “Alice’s Adventures in Wonderland” by Lewis Carroll. To accompany the event, the British Library created a dataset comprising of records for works related to “Alice in Wonderland”, from the BNB and the British Library printed and manuscript collections. The dataset is updated annually. This presentation showcases visualizations  created using the aforementioned dataset. Specifically, the visualizations present information about the topics and genre of the works related to “Alice in Wonderland”, the years and places of their publication, as well as the type of the publications and the people related to them.</a:t>
            </a:r>
          </a:p>
          <a:p>
            <a:pPr indent="0" lvl="0" marL="0" marR="0" rtl="0" algn="l">
              <a:lnSpc>
                <a:spcPct val="115000"/>
              </a:lnSpc>
              <a:spcBef>
                <a:spcPts val="1200"/>
              </a:spcBef>
              <a:buClr>
                <a:schemeClr val="accent1"/>
              </a:buClr>
              <a:buSzPct val="25000"/>
              <a:buFont typeface="Noto Sans Symbols"/>
              <a:buNone/>
            </a:pPr>
            <a:r>
              <a:t/>
            </a:r>
            <a:endParaRPr b="0" i="0" sz="1800" u="none" cap="none" strike="noStrike">
              <a:solidFill>
                <a:srgbClr val="595959"/>
              </a:solidFil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252918" y="1123837"/>
            <a:ext cx="2947481" cy="460118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rgbClr val="FFFFFF"/>
              </a:buClr>
              <a:buSzPct val="25000"/>
              <a:buFont typeface="Corbel"/>
              <a:buNone/>
            </a:pPr>
            <a:r>
              <a:rPr b="0" i="0" lang="en-GB" sz="3600" u="none" cap="none" strike="noStrike">
                <a:solidFill>
                  <a:srgbClr val="FFFFFF"/>
                </a:solidFill>
                <a:latin typeface="Corbel"/>
                <a:ea typeface="Corbel"/>
                <a:cs typeface="Corbel"/>
                <a:sym typeface="Corbel"/>
              </a:rPr>
              <a:t>Methodology</a:t>
            </a:r>
          </a:p>
        </p:txBody>
      </p:sp>
      <p:sp>
        <p:nvSpPr>
          <p:cNvPr id="101" name="Shape 101"/>
          <p:cNvSpPr txBox="1"/>
          <p:nvPr>
            <p:ph idx="1" type="body"/>
          </p:nvPr>
        </p:nvSpPr>
        <p:spPr>
          <a:xfrm>
            <a:off x="3869267" y="864108"/>
            <a:ext cx="7315200" cy="5120639"/>
          </a:xfrm>
          <a:prstGeom prst="rect">
            <a:avLst/>
          </a:prstGeom>
          <a:noFill/>
          <a:ln>
            <a:noFill/>
          </a:ln>
        </p:spPr>
        <p:txBody>
          <a:bodyPr anchorCtr="0" anchor="ctr" bIns="45700" lIns="91425" rIns="91425" tIns="45700">
            <a:noAutofit/>
          </a:bodyPr>
          <a:lstStyle/>
          <a:p>
            <a:pPr indent="0" lvl="0" marL="0" marR="0" rtl="0" algn="l">
              <a:lnSpc>
                <a:spcPct val="115000"/>
              </a:lnSpc>
              <a:spcBef>
                <a:spcPts val="0"/>
              </a:spcBef>
              <a:spcAft>
                <a:spcPts val="0"/>
              </a:spcAft>
              <a:buClr>
                <a:schemeClr val="accent1"/>
              </a:buClr>
              <a:buSzPct val="25000"/>
              <a:buFont typeface="Noto Sans Symbols"/>
              <a:buNone/>
            </a:pPr>
            <a:r>
              <a:rPr b="1" i="0" lang="en-GB" sz="1800" u="none" cap="none" strike="noStrike">
                <a:solidFill>
                  <a:srgbClr val="000000"/>
                </a:solidFill>
                <a:latin typeface="Corbel"/>
                <a:ea typeface="Corbel"/>
                <a:cs typeface="Corbel"/>
                <a:sym typeface="Corbel"/>
              </a:rPr>
              <a:t>The process of creating the project is the following:</a:t>
            </a:r>
          </a:p>
          <a:p>
            <a:pPr indent="-182880" lvl="0" marL="182880" marR="0" rtl="0" algn="l">
              <a:lnSpc>
                <a:spcPct val="115000"/>
              </a:lnSpc>
              <a:spcBef>
                <a:spcPts val="1200"/>
              </a:spcBef>
              <a:spcAft>
                <a:spcPts val="0"/>
              </a:spcAft>
              <a:buClr>
                <a:schemeClr val="accent1"/>
              </a:buClr>
              <a:buSzPct val="100000"/>
              <a:buFont typeface="Noto Sans Symbols"/>
              <a:buChar char="⚫"/>
            </a:pPr>
            <a:r>
              <a:rPr b="0" i="0" lang="en-GB" sz="1800" u="none" cap="none" strike="noStrike">
                <a:solidFill>
                  <a:srgbClr val="000000"/>
                </a:solidFill>
                <a:latin typeface="Corbel"/>
                <a:ea typeface="Corbel"/>
                <a:cs typeface="Corbel"/>
                <a:sym typeface="Corbel"/>
              </a:rPr>
              <a:t>Discovery of the dataset at the BL website</a:t>
            </a:r>
          </a:p>
          <a:p>
            <a:pPr indent="-182880" lvl="0" marL="182880" marR="0" rtl="0" algn="l">
              <a:lnSpc>
                <a:spcPct val="115000"/>
              </a:lnSpc>
              <a:spcBef>
                <a:spcPts val="1200"/>
              </a:spcBef>
              <a:spcAft>
                <a:spcPts val="0"/>
              </a:spcAft>
              <a:buClr>
                <a:schemeClr val="accent1"/>
              </a:buClr>
              <a:buSzPct val="100000"/>
              <a:buFont typeface="Noto Sans Symbols"/>
              <a:buChar char="⚫"/>
            </a:pPr>
            <a:r>
              <a:rPr b="0" i="0" lang="en-GB" sz="1800" u="none" cap="none" strike="noStrike">
                <a:solidFill>
                  <a:srgbClr val="000000"/>
                </a:solidFill>
                <a:latin typeface="Corbel"/>
                <a:ea typeface="Corbel"/>
                <a:cs typeface="Corbel"/>
                <a:sym typeface="Corbel"/>
              </a:rPr>
              <a:t>Conversion of .csv dataset file to Excel (.xlsx) file</a:t>
            </a:r>
          </a:p>
          <a:p>
            <a:pPr indent="-182880" lvl="0" marL="182880" marR="0" rtl="0" algn="l">
              <a:lnSpc>
                <a:spcPct val="115000"/>
              </a:lnSpc>
              <a:spcBef>
                <a:spcPts val="1200"/>
              </a:spcBef>
              <a:spcAft>
                <a:spcPts val="0"/>
              </a:spcAft>
              <a:buClr>
                <a:schemeClr val="accent1"/>
              </a:buClr>
              <a:buSzPct val="100000"/>
              <a:buFont typeface="Noto Sans Symbols"/>
              <a:buChar char="⚫"/>
            </a:pPr>
            <a:r>
              <a:rPr b="0" i="0" lang="en-GB" sz="1800" u="none" cap="none" strike="noStrike">
                <a:solidFill>
                  <a:srgbClr val="000000"/>
                </a:solidFill>
                <a:latin typeface="Corbel"/>
                <a:ea typeface="Corbel"/>
                <a:cs typeface="Corbel"/>
                <a:sym typeface="Corbel"/>
              </a:rPr>
              <a:t>Cleaning of the data contained in the dataset</a:t>
            </a:r>
          </a:p>
          <a:p>
            <a:pPr indent="-190500" lvl="1" marL="685800" marR="0" rtl="0" algn="l">
              <a:lnSpc>
                <a:spcPct val="115000"/>
              </a:lnSpc>
              <a:spcBef>
                <a:spcPts val="250"/>
              </a:spcBef>
              <a:spcAft>
                <a:spcPts val="0"/>
              </a:spcAft>
              <a:buClr>
                <a:schemeClr val="accent1"/>
              </a:buClr>
              <a:buSzPct val="100000"/>
              <a:buFont typeface="Noto Sans Symbols"/>
              <a:buChar char="⚫"/>
            </a:pPr>
            <a:r>
              <a:rPr b="0" i="0" lang="en-GB" sz="1800" u="none" cap="none" strike="noStrike">
                <a:solidFill>
                  <a:srgbClr val="000000"/>
                </a:solidFill>
                <a:latin typeface="Corbel"/>
                <a:ea typeface="Corbel"/>
                <a:cs typeface="Corbel"/>
                <a:sym typeface="Corbel"/>
              </a:rPr>
              <a:t>Removed duplicates</a:t>
            </a:r>
          </a:p>
          <a:p>
            <a:pPr indent="-190500" lvl="1" marL="685800" marR="0" rtl="0" algn="l">
              <a:lnSpc>
                <a:spcPct val="115000"/>
              </a:lnSpc>
              <a:spcBef>
                <a:spcPts val="500"/>
              </a:spcBef>
              <a:spcAft>
                <a:spcPts val="0"/>
              </a:spcAft>
              <a:buClr>
                <a:schemeClr val="accent1"/>
              </a:buClr>
              <a:buSzPct val="100000"/>
              <a:buFont typeface="Noto Sans Symbols"/>
              <a:buChar char="⚫"/>
            </a:pPr>
            <a:r>
              <a:rPr b="0" i="0" lang="en-GB" sz="1800" u="none" cap="none" strike="noStrike">
                <a:solidFill>
                  <a:srgbClr val="000000"/>
                </a:solidFill>
                <a:latin typeface="Corbel"/>
                <a:ea typeface="Corbel"/>
                <a:cs typeface="Corbel"/>
                <a:sym typeface="Corbel"/>
              </a:rPr>
              <a:t>Applied CLEAN, TRIM and PROPER functions to .xlsx file</a:t>
            </a:r>
          </a:p>
          <a:p>
            <a:pPr indent="-190500" lvl="1" marL="685800" marR="0" rtl="0" algn="l">
              <a:lnSpc>
                <a:spcPct val="115000"/>
              </a:lnSpc>
              <a:spcBef>
                <a:spcPts val="500"/>
              </a:spcBef>
              <a:spcAft>
                <a:spcPts val="0"/>
              </a:spcAft>
              <a:buClr>
                <a:schemeClr val="accent1"/>
              </a:buClr>
              <a:buSzPct val="100000"/>
              <a:buFont typeface="Noto Sans Symbols"/>
              <a:buChar char="⚫"/>
            </a:pPr>
            <a:r>
              <a:rPr b="0" i="0" lang="en-GB" sz="1800" u="none" cap="none" strike="noStrike">
                <a:solidFill>
                  <a:srgbClr val="000000"/>
                </a:solidFill>
                <a:latin typeface="Corbel"/>
                <a:ea typeface="Corbel"/>
                <a:cs typeface="Corbel"/>
                <a:sym typeface="Corbel"/>
              </a:rPr>
              <a:t>Topics: Decided to only keep the broader available term, discarded the narrower terms</a:t>
            </a:r>
          </a:p>
          <a:p>
            <a:pPr indent="-190500" lvl="1" marL="685800" marR="0" rtl="0" algn="l">
              <a:lnSpc>
                <a:spcPct val="115000"/>
              </a:lnSpc>
              <a:spcBef>
                <a:spcPts val="500"/>
              </a:spcBef>
              <a:spcAft>
                <a:spcPts val="0"/>
              </a:spcAft>
              <a:buClr>
                <a:schemeClr val="accent1"/>
              </a:buClr>
              <a:buSzPct val="100000"/>
              <a:buFont typeface="Noto Sans Symbols"/>
              <a:buChar char="⚫"/>
            </a:pPr>
            <a:r>
              <a:rPr b="0" i="0" lang="en-GB" sz="1800" u="none" cap="none" strike="noStrike">
                <a:solidFill>
                  <a:srgbClr val="000000"/>
                </a:solidFill>
                <a:latin typeface="Corbel"/>
                <a:ea typeface="Corbel"/>
                <a:cs typeface="Corbel"/>
                <a:sym typeface="Corbel"/>
              </a:rPr>
              <a:t>Dates of creation/publication: Applied a common date format (e.g. 1904)</a:t>
            </a:r>
          </a:p>
          <a:p>
            <a:pPr indent="-182880" lvl="0" marL="182880" marR="0" rtl="0" algn="l">
              <a:lnSpc>
                <a:spcPct val="115000"/>
              </a:lnSpc>
              <a:spcBef>
                <a:spcPts val="1450"/>
              </a:spcBef>
              <a:buClr>
                <a:schemeClr val="accent1"/>
              </a:buClr>
              <a:buSzPct val="100000"/>
              <a:buFont typeface="Noto Sans Symbols"/>
              <a:buChar char="⚫"/>
            </a:pPr>
            <a:r>
              <a:rPr b="0" i="0" lang="en-GB" sz="1800" u="none" cap="none" strike="noStrike">
                <a:solidFill>
                  <a:srgbClr val="000000"/>
                </a:solidFill>
                <a:latin typeface="Corbel"/>
                <a:ea typeface="Corbel"/>
                <a:cs typeface="Corbel"/>
                <a:sym typeface="Corbel"/>
              </a:rPr>
              <a:t>Creation of visualizations using the “Tableau Public” software</a:t>
            </a: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252918" y="1123837"/>
            <a:ext cx="2947481" cy="460118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rgbClr val="FFFFFF"/>
              </a:buClr>
              <a:buSzPct val="25000"/>
              <a:buFont typeface="Corbel"/>
              <a:buNone/>
            </a:pPr>
            <a:r>
              <a:rPr b="0" i="0" lang="en-GB" sz="3600" u="none" cap="none" strike="noStrike">
                <a:solidFill>
                  <a:srgbClr val="FFFFFF"/>
                </a:solidFill>
                <a:latin typeface="Corbel"/>
                <a:ea typeface="Corbel"/>
                <a:cs typeface="Corbel"/>
                <a:sym typeface="Corbel"/>
              </a:rPr>
              <a:t>Records by Country</a:t>
            </a:r>
          </a:p>
        </p:txBody>
      </p:sp>
      <p:pic>
        <p:nvPicPr>
          <p:cNvPr id="107" name="Shape 107"/>
          <p:cNvPicPr preferRelativeResize="0"/>
          <p:nvPr>
            <p:ph idx="1" type="body"/>
          </p:nvPr>
        </p:nvPicPr>
        <p:blipFill rotWithShape="1">
          <a:blip r:embed="rId3">
            <a:alphaModFix/>
          </a:blip>
          <a:srcRect b="0" l="0" r="0" t="0"/>
          <a:stretch/>
        </p:blipFill>
        <p:spPr>
          <a:xfrm>
            <a:off x="3868737" y="2047325"/>
            <a:ext cx="7315200" cy="2753823"/>
          </a:xfrm>
          <a:prstGeom prst="rect">
            <a:avLst/>
          </a:prstGeom>
          <a:noFill/>
          <a:ln>
            <a:noFill/>
          </a:ln>
        </p:spPr>
      </p:pic>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252918" y="1123837"/>
            <a:ext cx="2947481" cy="460118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rgbClr val="FFFFFF"/>
              </a:buClr>
              <a:buSzPct val="25000"/>
              <a:buFont typeface="Corbel"/>
              <a:buNone/>
            </a:pPr>
            <a:r>
              <a:rPr b="0" i="0" lang="en-GB" sz="3600" u="none" cap="none" strike="noStrike">
                <a:solidFill>
                  <a:srgbClr val="FFFFFF"/>
                </a:solidFill>
                <a:latin typeface="Corbel"/>
                <a:ea typeface="Corbel"/>
                <a:cs typeface="Corbel"/>
                <a:sym typeface="Corbel"/>
              </a:rPr>
              <a:t>Years of publication </a:t>
            </a:r>
            <a:r>
              <a:rPr b="0" i="0" lang="en-GB" sz="2800" u="none" cap="none" strike="noStrike">
                <a:solidFill>
                  <a:srgbClr val="FFFFFF"/>
                </a:solidFill>
                <a:latin typeface="Corbel"/>
                <a:ea typeface="Corbel"/>
                <a:cs typeface="Corbel"/>
                <a:sym typeface="Corbel"/>
              </a:rPr>
              <a:t>(monographs)</a:t>
            </a:r>
          </a:p>
        </p:txBody>
      </p:sp>
      <p:pic>
        <p:nvPicPr>
          <p:cNvPr id="113" name="Shape 113"/>
          <p:cNvPicPr preferRelativeResize="0"/>
          <p:nvPr>
            <p:ph idx="1" type="body"/>
          </p:nvPr>
        </p:nvPicPr>
        <p:blipFill rotWithShape="1">
          <a:blip r:embed="rId3">
            <a:alphaModFix/>
          </a:blip>
          <a:srcRect b="0" l="0" r="0" t="0"/>
          <a:stretch/>
        </p:blipFill>
        <p:spPr>
          <a:xfrm>
            <a:off x="3868737" y="2056858"/>
            <a:ext cx="7315200" cy="2734759"/>
          </a:xfrm>
          <a:prstGeom prst="rect">
            <a:avLst/>
          </a:prstGeom>
          <a:noFill/>
          <a:ln>
            <a:noFill/>
          </a:ln>
        </p:spPr>
      </p:pic>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252918" y="1123837"/>
            <a:ext cx="2947481" cy="460118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rgbClr val="FFFFFF"/>
              </a:buClr>
              <a:buSzPct val="25000"/>
              <a:buFont typeface="Corbel"/>
              <a:buNone/>
            </a:pPr>
            <a:r>
              <a:rPr b="0" i="0" lang="en-GB" sz="3600" u="none" cap="none" strike="noStrike">
                <a:solidFill>
                  <a:srgbClr val="FFFFFF"/>
                </a:solidFill>
                <a:latin typeface="Corbel"/>
                <a:ea typeface="Corbel"/>
                <a:cs typeface="Corbel"/>
                <a:sym typeface="Corbel"/>
              </a:rPr>
              <a:t>Topics Distribution </a:t>
            </a:r>
          </a:p>
        </p:txBody>
      </p:sp>
      <p:pic>
        <p:nvPicPr>
          <p:cNvPr id="119" name="Shape 119"/>
          <p:cNvPicPr preferRelativeResize="0"/>
          <p:nvPr>
            <p:ph idx="1" type="body"/>
          </p:nvPr>
        </p:nvPicPr>
        <p:blipFill rotWithShape="1">
          <a:blip r:embed="rId3">
            <a:alphaModFix/>
          </a:blip>
          <a:srcRect b="0" l="0" r="0" t="0"/>
          <a:stretch/>
        </p:blipFill>
        <p:spPr>
          <a:xfrm>
            <a:off x="3868737" y="1385230"/>
            <a:ext cx="7315200" cy="4078013"/>
          </a:xfrm>
          <a:prstGeom prst="rect">
            <a:avLst/>
          </a:prstGeom>
          <a:noFill/>
          <a:ln>
            <a:noFill/>
          </a:ln>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252918" y="1123837"/>
            <a:ext cx="2947481" cy="460118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rgbClr val="FFFFFF"/>
              </a:buClr>
              <a:buSzPct val="25000"/>
              <a:buFont typeface="Corbel"/>
              <a:buNone/>
            </a:pPr>
            <a:r>
              <a:rPr b="0" i="0" lang="en-GB" sz="3600" u="none" cap="none" strike="noStrike">
                <a:solidFill>
                  <a:srgbClr val="FFFFFF"/>
                </a:solidFill>
                <a:latin typeface="Corbel"/>
                <a:ea typeface="Corbel"/>
                <a:cs typeface="Corbel"/>
                <a:sym typeface="Corbel"/>
              </a:rPr>
              <a:t>Authors</a:t>
            </a:r>
          </a:p>
        </p:txBody>
      </p:sp>
      <p:pic>
        <p:nvPicPr>
          <p:cNvPr id="125" name="Shape 125"/>
          <p:cNvPicPr preferRelativeResize="0"/>
          <p:nvPr>
            <p:ph idx="1" type="body"/>
          </p:nvPr>
        </p:nvPicPr>
        <p:blipFill rotWithShape="1">
          <a:blip r:embed="rId3">
            <a:alphaModFix/>
          </a:blip>
          <a:srcRect b="0" l="0" r="0" t="0"/>
          <a:stretch/>
        </p:blipFill>
        <p:spPr>
          <a:xfrm>
            <a:off x="3868737" y="1284330"/>
            <a:ext cx="7315200" cy="4279812"/>
          </a:xfrm>
          <a:prstGeom prst="rect">
            <a:avLst/>
          </a:prstGeom>
          <a:noFill/>
          <a:ln>
            <a:noFill/>
          </a:ln>
        </p:spPr>
      </p:pic>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252918" y="1123837"/>
            <a:ext cx="2947481" cy="460118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rgbClr val="FFFFFF"/>
              </a:buClr>
              <a:buSzPct val="25000"/>
              <a:buFont typeface="Corbel"/>
              <a:buNone/>
            </a:pPr>
            <a:r>
              <a:rPr b="0" i="0" lang="en-GB" sz="3600" u="none" cap="none" strike="noStrike">
                <a:solidFill>
                  <a:srgbClr val="FFFFFF"/>
                </a:solidFill>
                <a:latin typeface="Corbel"/>
                <a:ea typeface="Corbel"/>
                <a:cs typeface="Corbel"/>
                <a:sym typeface="Corbel"/>
              </a:rPr>
              <a:t>Resources </a:t>
            </a:r>
          </a:p>
        </p:txBody>
      </p:sp>
      <p:pic>
        <p:nvPicPr>
          <p:cNvPr id="131" name="Shape 131"/>
          <p:cNvPicPr preferRelativeResize="0"/>
          <p:nvPr>
            <p:ph idx="1" type="body"/>
          </p:nvPr>
        </p:nvPicPr>
        <p:blipFill rotWithShape="1">
          <a:blip r:embed="rId3">
            <a:alphaModFix/>
          </a:blip>
          <a:srcRect b="0" l="0" r="0" t="0"/>
          <a:stretch/>
        </p:blipFill>
        <p:spPr>
          <a:xfrm>
            <a:off x="4585880" y="1321370"/>
            <a:ext cx="6285909" cy="3692767"/>
          </a:xfrm>
          <a:prstGeom prst="rect">
            <a:avLst/>
          </a:prstGeom>
          <a:noFill/>
          <a:ln>
            <a:noFill/>
          </a:ln>
        </p:spPr>
      </p:pic>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252918" y="1123837"/>
            <a:ext cx="2947481" cy="460118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rgbClr val="FFFFFF"/>
              </a:buClr>
              <a:buSzPct val="25000"/>
              <a:buFont typeface="Corbel"/>
              <a:buNone/>
            </a:pPr>
            <a:r>
              <a:rPr b="0" i="0" lang="en-GB" sz="3600" u="none" cap="none" strike="noStrike">
                <a:solidFill>
                  <a:srgbClr val="FFFFFF"/>
                </a:solidFill>
                <a:latin typeface="Corbel"/>
                <a:ea typeface="Corbel"/>
                <a:cs typeface="Corbel"/>
                <a:sym typeface="Corbel"/>
              </a:rPr>
              <a:t>Conclusions </a:t>
            </a:r>
          </a:p>
        </p:txBody>
      </p:sp>
      <p:sp>
        <p:nvSpPr>
          <p:cNvPr id="137" name="Shape 137"/>
          <p:cNvSpPr txBox="1"/>
          <p:nvPr>
            <p:ph idx="1" type="body"/>
          </p:nvPr>
        </p:nvSpPr>
        <p:spPr>
          <a:xfrm>
            <a:off x="3869267" y="864108"/>
            <a:ext cx="7315200" cy="5120639"/>
          </a:xfrm>
          <a:prstGeom prst="rect">
            <a:avLst/>
          </a:prstGeom>
          <a:noFill/>
          <a:ln>
            <a:noFill/>
          </a:ln>
        </p:spPr>
        <p:txBody>
          <a:bodyPr anchorCtr="0" anchor="ctr" bIns="45700" lIns="91425" rIns="91425" tIns="45700">
            <a:noAutofit/>
          </a:bodyPr>
          <a:lstStyle/>
          <a:p>
            <a:pPr indent="-182880" lvl="0" marL="182880" marR="0" rtl="0" algn="l">
              <a:lnSpc>
                <a:spcPct val="115000"/>
              </a:lnSpc>
              <a:spcBef>
                <a:spcPts val="0"/>
              </a:spcBef>
              <a:spcAft>
                <a:spcPts val="0"/>
              </a:spcAft>
              <a:buClr>
                <a:schemeClr val="accent1"/>
              </a:buClr>
              <a:buSzPct val="100000"/>
              <a:buFont typeface="Noto Sans Symbols"/>
              <a:buChar char="⚫"/>
            </a:pPr>
            <a:r>
              <a:rPr b="0" i="0" lang="en-GB" sz="1800" u="none" cap="none" strike="noStrike">
                <a:solidFill>
                  <a:schemeClr val="dk1"/>
                </a:solidFill>
                <a:latin typeface="Corbel"/>
                <a:ea typeface="Corbel"/>
                <a:cs typeface="Corbel"/>
                <a:sym typeface="Corbel"/>
              </a:rPr>
              <a:t>Country with the most publications: United Kingdom. (Other countries: USA, Ireland)</a:t>
            </a:r>
          </a:p>
          <a:p>
            <a:pPr indent="-182880" lvl="0" marL="182880" marR="0" rtl="0" algn="l">
              <a:lnSpc>
                <a:spcPct val="115000"/>
              </a:lnSpc>
              <a:spcBef>
                <a:spcPts val="1200"/>
              </a:spcBef>
              <a:spcAft>
                <a:spcPts val="0"/>
              </a:spcAft>
              <a:buClr>
                <a:schemeClr val="accent1"/>
              </a:buClr>
              <a:buSzPct val="100000"/>
              <a:buFont typeface="Noto Sans Symbols"/>
              <a:buChar char="⚫"/>
            </a:pPr>
            <a:r>
              <a:rPr b="0" i="0" lang="en-GB" sz="1800" u="none" cap="none" strike="noStrike">
                <a:solidFill>
                  <a:schemeClr val="dk1"/>
                </a:solidFill>
                <a:latin typeface="Corbel"/>
                <a:ea typeface="Corbel"/>
                <a:cs typeface="Corbel"/>
                <a:sym typeface="Corbel"/>
              </a:rPr>
              <a:t>Up to 1970: few monographs related to “Alice in Wonderland”. 1070-2009: number increases. 2009-2016: peak.</a:t>
            </a:r>
          </a:p>
          <a:p>
            <a:pPr indent="-182880" lvl="0" marL="182880" marR="0" rtl="0" algn="l">
              <a:lnSpc>
                <a:spcPct val="115000"/>
              </a:lnSpc>
              <a:spcBef>
                <a:spcPts val="1200"/>
              </a:spcBef>
              <a:spcAft>
                <a:spcPts val="0"/>
              </a:spcAft>
              <a:buClr>
                <a:schemeClr val="accent1"/>
              </a:buClr>
              <a:buSzPct val="100000"/>
              <a:buFont typeface="Noto Sans Symbols"/>
              <a:buChar char="⚫"/>
            </a:pPr>
            <a:r>
              <a:rPr b="0" i="0" lang="en-GB" sz="1800" u="none" cap="none" strike="noStrike">
                <a:solidFill>
                  <a:schemeClr val="dk1"/>
                </a:solidFill>
                <a:latin typeface="Corbel"/>
                <a:ea typeface="Corbel"/>
                <a:cs typeface="Corbel"/>
                <a:sym typeface="Corbel"/>
              </a:rPr>
              <a:t>Most common subject headings: “Alice (Fictious Character : Carroll)” and “Carroll,  Lewis, 1832-1898”. (Less frequently used SH: “Fiction in English“, “Children’s Stories  in English”, “Fantasy Fiction, English” and “Hargreaves, Alice Pleasance Liddell, 1852-1934”).</a:t>
            </a:r>
          </a:p>
          <a:p>
            <a:pPr indent="-182880" lvl="0" marL="182880" marR="0" rtl="0" algn="l">
              <a:lnSpc>
                <a:spcPct val="115000"/>
              </a:lnSpc>
              <a:spcBef>
                <a:spcPts val="1200"/>
              </a:spcBef>
              <a:spcAft>
                <a:spcPts val="0"/>
              </a:spcAft>
              <a:buClr>
                <a:schemeClr val="accent1"/>
              </a:buClr>
              <a:buSzPct val="100000"/>
              <a:buFont typeface="Noto Sans Symbols"/>
              <a:buChar char="⚫"/>
            </a:pPr>
            <a:r>
              <a:rPr b="0" i="0" lang="en-GB" sz="1800" u="none" cap="none" strike="noStrike">
                <a:solidFill>
                  <a:schemeClr val="dk1"/>
                </a:solidFill>
                <a:latin typeface="Corbel"/>
                <a:ea typeface="Corbel"/>
                <a:cs typeface="Corbel"/>
                <a:sym typeface="Corbel"/>
              </a:rPr>
              <a:t>Author with most works: Lewis Carroll (374, contains translations). Other authors: Eric George Millar, Robert Douglas Fairhurst.</a:t>
            </a:r>
          </a:p>
          <a:p>
            <a:pPr indent="-182880" lvl="0" marL="182880" marR="0" rtl="0" algn="l">
              <a:lnSpc>
                <a:spcPct val="115000"/>
              </a:lnSpc>
              <a:spcBef>
                <a:spcPts val="1200"/>
              </a:spcBef>
              <a:buClr>
                <a:schemeClr val="accent1"/>
              </a:buClr>
              <a:buSzPct val="100000"/>
              <a:buFont typeface="Noto Sans Symbols"/>
              <a:buChar char="⚫"/>
            </a:pPr>
            <a:r>
              <a:rPr b="0" i="0" lang="en-GB" sz="1800" u="none" cap="none" strike="noStrike">
                <a:solidFill>
                  <a:schemeClr val="dk1"/>
                </a:solidFill>
                <a:latin typeface="Corbel"/>
                <a:ea typeface="Corbel"/>
                <a:cs typeface="Corbel"/>
                <a:sym typeface="Corbel"/>
              </a:rPr>
              <a:t>Majority of records: Monographs. </a:t>
            </a:r>
          </a:p>
        </p:txBody>
      </p:sp>
    </p:spTree>
  </p:cSld>
  <p:clrMapOvr>
    <a:masterClrMapping/>
  </p:clrMapOvr>
  <p:transition spd="med">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